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148" autoAdjust="0"/>
  </p:normalViewPr>
  <p:slideViewPr>
    <p:cSldViewPr>
      <p:cViewPr varScale="1">
        <p:scale>
          <a:sx n="97" d="100"/>
          <a:sy n="97" d="100"/>
        </p:scale>
        <p:origin x="-384"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5C312F-F393-408B-82EB-61EBD4872FBB}" type="datetimeFigureOut">
              <a:rPr lang="en-US" smtClean="0"/>
              <a:pPr/>
              <a:t>1/16/2015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8CEB13-AF62-492D-8E8E-10FDA68C4BC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SCACTE “Family Tree” shows how each division is under ACTE and SCACTE</a:t>
            </a:r>
            <a:r>
              <a:rPr lang="en-US" baseline="0" dirty="0" smtClean="0"/>
              <a:t>  Everyone has a place on the family tree.  ACTE is the national division and SCACTE is our state division.  The other organizations that division members may join in grey are other national divisions but are not under the ACTE tree. </a:t>
            </a:r>
            <a:endParaRPr lang="en-US" dirty="0"/>
          </a:p>
        </p:txBody>
      </p:sp>
      <p:sp>
        <p:nvSpPr>
          <p:cNvPr id="4" name="Slide Number Placeholder 3"/>
          <p:cNvSpPr>
            <a:spLocks noGrp="1"/>
          </p:cNvSpPr>
          <p:nvPr>
            <p:ph type="sldNum" sz="quarter" idx="10"/>
          </p:nvPr>
        </p:nvSpPr>
        <p:spPr/>
        <p:txBody>
          <a:bodyPr/>
          <a:lstStyle/>
          <a:p>
            <a:fld id="{2E8CEB13-AF62-492D-8E8E-10FDA68C4BC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Award Categories – Each division is asked to submit nominees for the awards.</a:t>
            </a:r>
            <a:endParaRPr lang="en-US" dirty="0"/>
          </a:p>
        </p:txBody>
      </p:sp>
      <p:sp>
        <p:nvSpPr>
          <p:cNvPr id="4" name="Slide Number Placeholder 3"/>
          <p:cNvSpPr>
            <a:spLocks noGrp="1"/>
          </p:cNvSpPr>
          <p:nvPr>
            <p:ph type="sldNum" sz="quarter" idx="10"/>
          </p:nvPr>
        </p:nvSpPr>
        <p:spPr/>
        <p:txBody>
          <a:bodyPr/>
          <a:lstStyle/>
          <a:p>
            <a:fld id="{2E8CEB13-AF62-492D-8E8E-10FDA68C4BC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Your membership helps support the advocacy for Perkins</a:t>
            </a:r>
            <a:r>
              <a:rPr lang="en-US" baseline="0" dirty="0" smtClean="0"/>
              <a:t> Funds and CTE funding.</a:t>
            </a:r>
            <a:endParaRPr lang="en-US" dirty="0"/>
          </a:p>
        </p:txBody>
      </p:sp>
      <p:sp>
        <p:nvSpPr>
          <p:cNvPr id="4" name="Slide Number Placeholder 3"/>
          <p:cNvSpPr>
            <a:spLocks noGrp="1"/>
          </p:cNvSpPr>
          <p:nvPr>
            <p:ph type="sldNum" sz="quarter" idx="10"/>
          </p:nvPr>
        </p:nvSpPr>
        <p:spPr/>
        <p:txBody>
          <a:bodyPr/>
          <a:lstStyle/>
          <a:p>
            <a:fld id="{2E8CEB13-AF62-492D-8E8E-10FDA68C4BC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 –</a:t>
            </a:r>
            <a:r>
              <a:rPr lang="en-US" baseline="0" dirty="0" smtClean="0"/>
              <a:t> Don’t be without Professional Liability Insurance.  It is included in your $65.00 SCACTE Membership.  What a bargain!</a:t>
            </a:r>
            <a:endParaRPr lang="en-US" dirty="0"/>
          </a:p>
        </p:txBody>
      </p:sp>
      <p:sp>
        <p:nvSpPr>
          <p:cNvPr id="4" name="Slide Number Placeholder 3"/>
          <p:cNvSpPr>
            <a:spLocks noGrp="1"/>
          </p:cNvSpPr>
          <p:nvPr>
            <p:ph type="sldNum" sz="quarter" idx="10"/>
          </p:nvPr>
        </p:nvSpPr>
        <p:spPr/>
        <p:txBody>
          <a:bodyPr/>
          <a:lstStyle/>
          <a:p>
            <a:fld id="{2E8CEB13-AF62-492D-8E8E-10FDA68C4BC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 an example and join your professional organization – Students will follow and join their</a:t>
            </a:r>
            <a:r>
              <a:rPr lang="en-US" baseline="0" dirty="0" smtClean="0"/>
              <a:t> student organizations. JOIN TODAY!</a:t>
            </a:r>
            <a:endParaRPr lang="en-US" dirty="0"/>
          </a:p>
        </p:txBody>
      </p:sp>
      <p:sp>
        <p:nvSpPr>
          <p:cNvPr id="4" name="Slide Number Placeholder 3"/>
          <p:cNvSpPr>
            <a:spLocks noGrp="1"/>
          </p:cNvSpPr>
          <p:nvPr>
            <p:ph type="sldNum" sz="quarter" idx="10"/>
          </p:nvPr>
        </p:nvSpPr>
        <p:spPr/>
        <p:txBody>
          <a:bodyPr/>
          <a:lstStyle/>
          <a:p>
            <a:fld id="{2E8CEB13-AF62-492D-8E8E-10FDA68C4BC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CTE Graduation success</a:t>
            </a:r>
            <a:r>
              <a:rPr lang="en-US" baseline="0" dirty="0" smtClean="0"/>
              <a:t> rate is at 95+%  CTE helps students be successful and employable!</a:t>
            </a:r>
            <a:endParaRPr lang="en-US" dirty="0"/>
          </a:p>
        </p:txBody>
      </p:sp>
      <p:sp>
        <p:nvSpPr>
          <p:cNvPr id="4" name="Slide Number Placeholder 3"/>
          <p:cNvSpPr>
            <a:spLocks noGrp="1"/>
          </p:cNvSpPr>
          <p:nvPr>
            <p:ph type="sldNum" sz="quarter" idx="10"/>
          </p:nvPr>
        </p:nvSpPr>
        <p:spPr/>
        <p:txBody>
          <a:bodyPr/>
          <a:lstStyle/>
          <a:p>
            <a:fld id="{2E8CEB13-AF62-492D-8E8E-10FDA68C4BC7}"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you join ACTE and SCACTE you are a part of Region II the eastern 8 southern states and including Bahamas and Puerto Rico.</a:t>
            </a:r>
            <a:endParaRPr lang="en-US" dirty="0"/>
          </a:p>
        </p:txBody>
      </p:sp>
      <p:sp>
        <p:nvSpPr>
          <p:cNvPr id="4" name="Slide Number Placeholder 3"/>
          <p:cNvSpPr>
            <a:spLocks noGrp="1"/>
          </p:cNvSpPr>
          <p:nvPr>
            <p:ph type="sldNum" sz="quarter" idx="10"/>
          </p:nvPr>
        </p:nvSpPr>
        <p:spPr/>
        <p:txBody>
          <a:bodyPr/>
          <a:lstStyle/>
          <a:p>
            <a:fld id="{2E8CEB13-AF62-492D-8E8E-10FDA68C4BC7}"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8CEB13-AF62-492D-8E8E-10FDA68C4BC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ACTE and SCACTE</a:t>
            </a:r>
            <a:r>
              <a:rPr lang="en-US" baseline="0" dirty="0" smtClean="0"/>
              <a:t> is your professional organization that advocates for Perkins Funds and CTE Funding.  The pictures show many who have attended National Policy Seminar through rain, snow and very cold temperatures and finding success through it all. </a:t>
            </a:r>
            <a:endParaRPr lang="en-US" dirty="0"/>
          </a:p>
        </p:txBody>
      </p:sp>
      <p:sp>
        <p:nvSpPr>
          <p:cNvPr id="4" name="Slide Number Placeholder 3"/>
          <p:cNvSpPr>
            <a:spLocks noGrp="1"/>
          </p:cNvSpPr>
          <p:nvPr>
            <p:ph type="sldNum" sz="quarter" idx="10"/>
          </p:nvPr>
        </p:nvSpPr>
        <p:spPr/>
        <p:txBody>
          <a:bodyPr/>
          <a:lstStyle/>
          <a:p>
            <a:fld id="{2E8CEB13-AF62-492D-8E8E-10FDA68C4BC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Communication is EVERYTHING!</a:t>
            </a:r>
            <a:r>
              <a:rPr lang="en-US" baseline="0" dirty="0" smtClean="0"/>
              <a:t>  You have to communicate your wants and desires to help make CTE programs great for teachers and students.  Share your successes and invite your congressional members to visit your district and programs.  </a:t>
            </a:r>
            <a:endParaRPr lang="en-US" dirty="0"/>
          </a:p>
        </p:txBody>
      </p:sp>
      <p:sp>
        <p:nvSpPr>
          <p:cNvPr id="4" name="Slide Number Placeholder 3"/>
          <p:cNvSpPr>
            <a:spLocks noGrp="1"/>
          </p:cNvSpPr>
          <p:nvPr>
            <p:ph type="sldNum" sz="quarter" idx="10"/>
          </p:nvPr>
        </p:nvSpPr>
        <p:spPr/>
        <p:txBody>
          <a:bodyPr/>
          <a:lstStyle/>
          <a:p>
            <a:fld id="{2E8CEB13-AF62-492D-8E8E-10FDA68C4BC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Shown in the pictures are students and teachers who have done field studies,</a:t>
            </a:r>
            <a:r>
              <a:rPr lang="en-US" baseline="0" dirty="0" smtClean="0"/>
              <a:t> competitions, learning new ideas and practices at conferences and educating communities and districts about successes of their administrators, teachers and students. </a:t>
            </a:r>
            <a:endParaRPr lang="en-US" dirty="0"/>
          </a:p>
        </p:txBody>
      </p:sp>
      <p:sp>
        <p:nvSpPr>
          <p:cNvPr id="4" name="Slide Number Placeholder 3"/>
          <p:cNvSpPr>
            <a:spLocks noGrp="1"/>
          </p:cNvSpPr>
          <p:nvPr>
            <p:ph type="sldNum" sz="quarter" idx="10"/>
          </p:nvPr>
        </p:nvSpPr>
        <p:spPr/>
        <p:txBody>
          <a:bodyPr/>
          <a:lstStyle/>
          <a:p>
            <a:fld id="{2E8CEB13-AF62-492D-8E8E-10FDA68C4BC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Networking gives the opportunity for</a:t>
            </a:r>
            <a:r>
              <a:rPr lang="en-US" baseline="0" dirty="0" smtClean="0"/>
              <a:t> learning and growing with other professionals.  Sharing ideas and practices together.</a:t>
            </a:r>
            <a:endParaRPr lang="en-US" dirty="0"/>
          </a:p>
        </p:txBody>
      </p:sp>
      <p:sp>
        <p:nvSpPr>
          <p:cNvPr id="4" name="Slide Number Placeholder 3"/>
          <p:cNvSpPr>
            <a:spLocks noGrp="1"/>
          </p:cNvSpPr>
          <p:nvPr>
            <p:ph type="sldNum" sz="quarter" idx="10"/>
          </p:nvPr>
        </p:nvSpPr>
        <p:spPr/>
        <p:txBody>
          <a:bodyPr/>
          <a:lstStyle/>
          <a:p>
            <a:fld id="{2E8CEB13-AF62-492D-8E8E-10FDA68C4BC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year there are opportunities to attend state, regional and national conferences.  This year September 26-28,</a:t>
            </a:r>
            <a:r>
              <a:rPr lang="en-US" baseline="0" dirty="0" smtClean="0"/>
              <a:t> Region II will be in Richmond, Virginia.  November 19-22 ACTE </a:t>
            </a:r>
            <a:r>
              <a:rPr lang="en-US" baseline="0" dirty="0" err="1" smtClean="0"/>
              <a:t>CareerTech</a:t>
            </a:r>
            <a:r>
              <a:rPr lang="en-US" baseline="0" dirty="0" smtClean="0"/>
              <a:t> Vision will be held in Nashville, Tennessee, National Policy Seminar (NPS) is held in March 2015 and in June 2015 (Date TBA) S.C. Education and Business Summit will be held in Greenville.</a:t>
            </a:r>
            <a:endParaRPr lang="en-US" dirty="0"/>
          </a:p>
        </p:txBody>
      </p:sp>
      <p:sp>
        <p:nvSpPr>
          <p:cNvPr id="4" name="Slide Number Placeholder 3"/>
          <p:cNvSpPr>
            <a:spLocks noGrp="1"/>
          </p:cNvSpPr>
          <p:nvPr>
            <p:ph type="sldNum" sz="quarter" idx="10"/>
          </p:nvPr>
        </p:nvSpPr>
        <p:spPr/>
        <p:txBody>
          <a:bodyPr/>
          <a:lstStyle/>
          <a:p>
            <a:fld id="{2E8CEB13-AF62-492D-8E8E-10FDA68C4BC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Recipients for the 2014-2015</a:t>
            </a:r>
            <a:r>
              <a:rPr lang="en-US" baseline="0" dirty="0" smtClean="0"/>
              <a:t> Award winners.</a:t>
            </a:r>
            <a:endParaRPr lang="en-US" dirty="0"/>
          </a:p>
        </p:txBody>
      </p:sp>
      <p:sp>
        <p:nvSpPr>
          <p:cNvPr id="4" name="Slide Number Placeholder 3"/>
          <p:cNvSpPr>
            <a:spLocks noGrp="1"/>
          </p:cNvSpPr>
          <p:nvPr>
            <p:ph type="sldNum" sz="quarter" idx="10"/>
          </p:nvPr>
        </p:nvSpPr>
        <p:spPr/>
        <p:txBody>
          <a:bodyPr/>
          <a:lstStyle/>
          <a:p>
            <a:fld id="{2E8CEB13-AF62-492D-8E8E-10FDA68C4BC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FC653FC9-9D85-409E-9952-ABB6F94B2093}" type="datetimeFigureOut">
              <a:rPr lang="en-US" smtClean="0"/>
              <a:pPr/>
              <a:t>1/16/2015</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AA0E0FD0-F875-4944-BE57-F4DA7AFF2B53}"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C653FC9-9D85-409E-9952-ABB6F94B2093}" type="datetimeFigureOut">
              <a:rPr lang="en-US" smtClean="0"/>
              <a:pPr/>
              <a:t>1/16/2015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A0E0FD0-F875-4944-BE57-F4DA7AFF2B5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C653FC9-9D85-409E-9952-ABB6F94B2093}" type="datetimeFigureOut">
              <a:rPr lang="en-US" smtClean="0"/>
              <a:pPr/>
              <a:t>1/16/2015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A0E0FD0-F875-4944-BE57-F4DA7AFF2B5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C653FC9-9D85-409E-9952-ABB6F94B2093}" type="datetimeFigureOut">
              <a:rPr lang="en-US" smtClean="0"/>
              <a:pPr/>
              <a:t>1/16/2015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A0E0FD0-F875-4944-BE57-F4DA7AFF2B5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C653FC9-9D85-409E-9952-ABB6F94B2093}" type="datetimeFigureOut">
              <a:rPr lang="en-US" smtClean="0"/>
              <a:pPr/>
              <a:t>1/16/2015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A0E0FD0-F875-4944-BE57-F4DA7AFF2B53}"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C653FC9-9D85-409E-9952-ABB6F94B2093}" type="datetimeFigureOut">
              <a:rPr lang="en-US" smtClean="0"/>
              <a:pPr/>
              <a:t>1/16/2015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A0E0FD0-F875-4944-BE57-F4DA7AFF2B5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C653FC9-9D85-409E-9952-ABB6F94B2093}" type="datetimeFigureOut">
              <a:rPr lang="en-US" smtClean="0"/>
              <a:pPr/>
              <a:t>1/16/2015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A0E0FD0-F875-4944-BE57-F4DA7AFF2B53}"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C653FC9-9D85-409E-9952-ABB6F94B2093}" type="datetimeFigureOut">
              <a:rPr lang="en-US" smtClean="0"/>
              <a:pPr/>
              <a:t>1/16/2015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A0E0FD0-F875-4944-BE57-F4DA7AFF2B5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C653FC9-9D85-409E-9952-ABB6F94B2093}" type="datetimeFigureOut">
              <a:rPr lang="en-US" smtClean="0"/>
              <a:pPr/>
              <a:t>1/16/2015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A0E0FD0-F875-4944-BE57-F4DA7AFF2B5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C653FC9-9D85-409E-9952-ABB6F94B2093}" type="datetimeFigureOut">
              <a:rPr lang="en-US" smtClean="0"/>
              <a:pPr/>
              <a:t>1/16/2015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A0E0FD0-F875-4944-BE57-F4DA7AFF2B5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FC653FC9-9D85-409E-9952-ABB6F94B2093}" type="datetimeFigureOut">
              <a:rPr lang="en-US" smtClean="0"/>
              <a:pPr/>
              <a:t>1/16/2015</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AA0E0FD0-F875-4944-BE57-F4DA7AFF2B5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FC653FC9-9D85-409E-9952-ABB6F94B2093}" type="datetimeFigureOut">
              <a:rPr lang="en-US" smtClean="0"/>
              <a:pPr/>
              <a:t>1/16/2015</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AA0E0FD0-F875-4944-BE57-F4DA7AFF2B5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actete.ch/1uwhT4X"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scacte.org/" TargetMode="External"/><Relationship Id="rId2" Type="http://schemas.openxmlformats.org/officeDocument/2006/relationships/hyperlink" Target="mailto:Boland@SCACTE.info" TargetMode="Externa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lide1.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cstate="print"/>
          <a:stretch>
            <a:fillRect/>
          </a:stretch>
        </p:blipFill>
        <p:spPr>
          <a:xfrm>
            <a:off x="0" y="0"/>
            <a:ext cx="9144000" cy="6858000"/>
          </a:xfrm>
          <a:prstGeom prst="rect">
            <a:avLst/>
          </a:prstGeom>
        </p:spPr>
      </p:pic>
      <p:sp>
        <p:nvSpPr>
          <p:cNvPr id="4" name="Rectangle 3"/>
          <p:cNvSpPr/>
          <p:nvPr/>
        </p:nvSpPr>
        <p:spPr>
          <a:xfrm>
            <a:off x="2667000" y="4343400"/>
            <a:ext cx="3505200" cy="369332"/>
          </a:xfrm>
          <a:prstGeom prst="rect">
            <a:avLst/>
          </a:prstGeom>
        </p:spPr>
        <p:txBody>
          <a:bodyPr wrap="square">
            <a:spAutoFit/>
          </a:bodyPr>
          <a:lstStyle/>
          <a:p>
            <a:r>
              <a:rPr lang="en-US" dirty="0" smtClean="0">
                <a:hlinkClick r:id="rId4"/>
              </a:rPr>
              <a:t>http://actete.ch/1uwhT4X</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143000"/>
            <a:ext cx="7162800" cy="3139321"/>
          </a:xfrm>
          <a:prstGeom prst="rect">
            <a:avLst/>
          </a:prstGeom>
          <a:noFill/>
        </p:spPr>
        <p:txBody>
          <a:bodyPr wrap="square" rtlCol="0">
            <a:spAutoFit/>
          </a:bodyPr>
          <a:lstStyle/>
          <a:p>
            <a:r>
              <a:rPr lang="en-US" dirty="0" smtClean="0"/>
              <a:t>For more information contact Ray Boland, SCACTE Executive Director</a:t>
            </a:r>
          </a:p>
          <a:p>
            <a:r>
              <a:rPr lang="en-US" dirty="0" smtClean="0">
                <a:hlinkClick r:id="rId2"/>
              </a:rPr>
              <a:t>Boland@SCACTE.info</a:t>
            </a:r>
            <a:endParaRPr lang="en-US" dirty="0" smtClean="0"/>
          </a:p>
          <a:p>
            <a:endParaRPr lang="en-US" dirty="0"/>
          </a:p>
          <a:p>
            <a:endParaRPr lang="en-US" dirty="0" smtClean="0"/>
          </a:p>
          <a:p>
            <a:r>
              <a:rPr lang="en-US" dirty="0" smtClean="0"/>
              <a:t>Visit our website </a:t>
            </a:r>
            <a:r>
              <a:rPr lang="en-US" dirty="0" smtClean="0">
                <a:hlinkClick r:id="rId3"/>
              </a:rPr>
              <a:t>www.SCACTE.org</a:t>
            </a:r>
            <a:endParaRPr lang="en-US" dirty="0" smtClean="0"/>
          </a:p>
          <a:p>
            <a:endParaRPr lang="en-US" dirty="0"/>
          </a:p>
          <a:p>
            <a:endParaRPr lang="en-US" dirty="0" smtClean="0"/>
          </a:p>
          <a:p>
            <a:endParaRPr lang="en-US" dirty="0"/>
          </a:p>
          <a:p>
            <a:endParaRPr lang="en-US" dirty="0" smtClean="0"/>
          </a:p>
          <a:p>
            <a:endParaRPr lang="en-US" dirty="0"/>
          </a:p>
          <a:p>
            <a:endParaRPr lang="en-US" dirty="0"/>
          </a:p>
        </p:txBody>
      </p:sp>
      <p:pic>
        <p:nvPicPr>
          <p:cNvPr id="3" name="Picture 2" descr="SCACTE Logo.png"/>
          <p:cNvPicPr/>
          <p:nvPr/>
        </p:nvPicPr>
        <p:blipFill>
          <a:blip r:embed="rId4" cstate="print"/>
          <a:stretch>
            <a:fillRect/>
          </a:stretch>
        </p:blipFill>
        <p:spPr>
          <a:xfrm>
            <a:off x="3657600" y="3276600"/>
            <a:ext cx="1981200" cy="17526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7.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8.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9.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50</TotalTime>
  <Words>416</Words>
  <Application>Microsoft Office PowerPoint</Application>
  <PresentationFormat>On-screen Show (4:3)</PresentationFormat>
  <Paragraphs>37</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Metro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Marcelle Boland</dc:creator>
  <cp:lastModifiedBy>Marcelle Boland</cp:lastModifiedBy>
  <cp:revision>8</cp:revision>
  <dcterms:created xsi:type="dcterms:W3CDTF">2014-08-25T02:19:39Z</dcterms:created>
  <dcterms:modified xsi:type="dcterms:W3CDTF">2015-01-17T02:46:15Z</dcterms:modified>
</cp:coreProperties>
</file>